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11" r:id="rId5"/>
    <p:sldId id="1013" r:id="rId6"/>
    <p:sldId id="1014" r:id="rId7"/>
    <p:sldId id="1017" r:id="rId8"/>
    <p:sldId id="101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4375"/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同学们，本单元我们学习了一些关于星期的词汇，如：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Tuesday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Wednesday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Thursday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等。我们还学习了如何询问他人、介绍和谈论自己的一周计划。请同学们运用本单元所学知识，介绍你一周的活动吧。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3X.eps" descr="id:21474959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447" y="1484784"/>
            <a:ext cx="11438081" cy="34563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</a:t>
            </a: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week is full of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Monday,I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 and learn new things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an 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drawing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football with my friends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 songs with my classmates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science experiment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park with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my mum with housework in the morning and watch TV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wavy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my week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775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句直切主题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清晰明了。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句式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多变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内容丰富生动。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感叹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首尾呼应</a:t>
            </a:r>
            <a:r>
              <a:rPr lang="zh-CN" altLang="zh-CN" dirty="0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2324800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017853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631719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你的一周是什么样的呢？你有哪些活动呢？请介绍一下吧！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42006" y="2590253"/>
            <a:ext cx="1126982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week is really interesting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75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different activities every 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Sunday, I have a football match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great fun to play with my friends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Monday, there’s a swimming lesson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great fun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Tuesday is for a table tennis lesson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makes me active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Wednesday, I have Chinese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learn a lot about our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173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442006" y="1803458"/>
            <a:ext cx="112698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maths lesson on Thursday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Solving problems is exciting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 is art time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draw freely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Saturday, I study Science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my week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18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  <a:solidFill>
            <a:srgbClr val="E8F6FD"/>
          </a:solidFill>
          <a:ln>
            <a:solidFill>
              <a:srgbClr val="E8F6FD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介绍自己的一周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介绍自己的一周安排时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可以先用思维导图的形式构思好开头和结尾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梳理主体部分从哪些方面去写。比如开头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colourful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主体部分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44942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5179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391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357</cp:revision>
  <dcterms:created xsi:type="dcterms:W3CDTF">2020-11-06T05:24:00Z</dcterms:created>
  <dcterms:modified xsi:type="dcterms:W3CDTF">2025-06-24T01:27:53Z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